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128896-DDC5-1F6F-E603-F98F9B20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97A893C-7A0E-385C-6740-2BF11D2F9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A4AE-8FB8-4945-B862-A2D4AF7F88C9}" type="datetimeFigureOut">
              <a:rPr lang="nl-NL" smtClean="0"/>
              <a:t>23-11-2024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222556-C49D-9588-95AE-6EF684100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BCFCFD-3641-B58B-52B1-2DF9F7B6D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9E6D-F543-4D68-9D41-8366DDB005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792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B78F691-BC62-6DAA-D140-7F6F7F3F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ED6C88-57EB-E228-CCBB-E5C1FE8B1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1549B0-45AB-CDA3-4CB1-D6CA9E85E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7A4AE-8FB8-4945-B862-A2D4AF7F88C9}" type="datetimeFigureOut">
              <a:rPr lang="nl-NL" smtClean="0"/>
              <a:t>23-11-2024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C437F5-F4A8-8E05-5525-3E2682913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43E5F1-BA90-E684-2738-6864D414A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9E6D-F543-4D68-9D41-8366DDB005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245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E557E44-744D-38FB-C318-8BF97DB34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07DD7AB-81CC-0689-DCB0-D7F2F6BC74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4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685B1AB-C3AC-DFFC-EBFD-33B2C7F69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19A8B11-A435-35AA-4604-F29CECA2BA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21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3727672-BFC8-D087-BF5F-5679D56EC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6D1707A-5D0E-7B25-7C11-753FA11335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30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CF4B2B4-AB14-5B2D-2C2D-0E4D3BC4F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716FD89-2F73-3587-FB63-761785DEBD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70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E76082C-AE56-3262-22A7-508808174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F228F91-3F60-6F07-16F3-96E536EBC7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91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10C6172-974F-9E52-BDBB-62E671705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677160E-133E-6C35-932A-107D38CCB7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2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050E2D6-0CD1-4AE3-5957-839F48E3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BB1AE9B-C23D-F419-455E-9AD2FC95C8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3A97187-27C2-5E0C-841D-6F199FD86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6BCB30F-B827-C82C-BFB8-9D5E2F7118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2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27D5E52-C04C-7287-3E19-307A26C4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D33C5B-40CD-A345-7D0E-702AF51426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7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A5811BB-D4C6-0387-2977-88BDFA82C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6C15BD3-E5EE-CA5D-762D-B2BC6273A4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8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AA3CD4E-EC72-67AC-6A82-A20F37051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58F0069-EACD-D9FB-9628-6C124C1408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09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269780A-AC96-A40A-7565-EDC668CEF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D9A571E-D098-8139-13FA-56F1D35BE5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32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6733661-BB3F-8C13-9F0A-74D7956D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F7504D9-897C-B9FC-777B-6CA83A26F9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9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44D6FA7-B3CF-72E6-288F-E16E62F4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E3C3BAA-8FA5-7A3E-71EF-219BDEBD5C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244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2024-11-23T15:32:18Z</dcterms:created>
  <dcterms:modified xsi:type="dcterms:W3CDTF">2024-11-23T15:32:18Z</dcterms:modified>
</cp:coreProperties>
</file>